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3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91" d="100"/>
          <a:sy n="91" d="100"/>
        </p:scale>
        <p:origin x="1840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6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01293" y="952871"/>
              <a:ext cx="11155048" cy="3787922"/>
              <a:chOff x="-101293" y="952871"/>
              <a:chExt cx="11155048" cy="3787922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60547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50289</TotalTime>
  <Words>339</Words>
  <Application>Microsoft Macintosh PowerPoint</Application>
  <PresentationFormat>Widescreen</PresentationFormat>
  <Paragraphs>113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237</cp:revision>
  <dcterms:created xsi:type="dcterms:W3CDTF">2017-11-03T19:06:03Z</dcterms:created>
  <dcterms:modified xsi:type="dcterms:W3CDTF">2018-04-10T23:36:03Z</dcterms:modified>
</cp:coreProperties>
</file>